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8a558c2501_3_1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a77770f7ca_0_6: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a77770f7ca_0_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a3ccf0fdd3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a3ccf0fdd3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a77770f7ca_0_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a77770f7ca_0_34: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9755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pic>
        <p:nvPicPr>
          <p:cNvPr id="29" name="Google Shape;29;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0" name="Google Shape;30;p7" title="Copy of TEL_620.jpg"/>
          <p:cNvPicPr preferRelativeResize="0"/>
          <p:nvPr/>
        </p:nvPicPr>
        <p:blipFill>
          <a:blip r:embed="rId5">
            <a:alphaModFix/>
          </a:blip>
          <a:stretch>
            <a:fillRect/>
          </a:stretch>
        </p:blipFill>
        <p:spPr>
          <a:xfrm>
            <a:off x="-311150" y="250"/>
            <a:ext cx="5792824" cy="9753600"/>
          </a:xfrm>
          <a:prstGeom prst="rect">
            <a:avLst/>
          </a:prstGeom>
          <a:noFill/>
          <a:ln>
            <a:noFill/>
          </a:ln>
        </p:spPr>
      </p:pic>
      <p:pic>
        <p:nvPicPr>
          <p:cNvPr id="31" name="Google Shape;31;p7"/>
          <p:cNvPicPr preferRelativeResize="0"/>
          <p:nvPr/>
        </p:nvPicPr>
        <p:blipFill rotWithShape="1">
          <a:blip r:embed="rId6">
            <a:alphaModFix/>
          </a:blip>
          <a:srcRect l="12365" t="9148" r="1583"/>
          <a:stretch/>
        </p:blipFill>
        <p:spPr>
          <a:xfrm>
            <a:off x="-311150" y="0"/>
            <a:ext cx="6254775"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7" title="Screenshot 2025-11-26 at 9.29.52 AM.png"/>
          <p:cNvPicPr preferRelativeResize="0"/>
          <p:nvPr/>
        </p:nvPicPr>
        <p:blipFill>
          <a:blip r:embed="rId3">
            <a:alphaModFix/>
          </a:blip>
          <a:stretch>
            <a:fillRect/>
          </a:stretch>
        </p:blipFill>
        <p:spPr>
          <a:xfrm>
            <a:off x="152399" y="1484758"/>
            <a:ext cx="12700001" cy="67840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5"/>
        <p:cNvGrpSpPr/>
        <p:nvPr/>
      </p:nvGrpSpPr>
      <p:grpSpPr>
        <a:xfrm>
          <a:off x="0" y="0"/>
          <a:ext cx="0" cy="0"/>
          <a:chOff x="0" y="0"/>
          <a:chExt cx="0" cy="0"/>
        </a:xfrm>
      </p:grpSpPr>
      <p:sp>
        <p:nvSpPr>
          <p:cNvPr id="176" name="Google Shape;176;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p18"/>
          <p:cNvSpPr txBox="1">
            <a:spLocks noGrp="1"/>
          </p:cNvSpPr>
          <p:nvPr>
            <p:ph type="title" idx="4294967295"/>
          </p:nvPr>
        </p:nvSpPr>
        <p:spPr>
          <a:xfrm>
            <a:off x="-250" y="0"/>
            <a:ext cx="13005300" cy="1551591"/>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8900" dirty="0">
                <a:latin typeface="Schibsted Grotesk Medium"/>
                <a:ea typeface="Schibsted Grotesk Medium"/>
                <a:cs typeface="Schibsted Grotesk Medium"/>
                <a:sym typeface="Schibsted Grotesk Medium"/>
              </a:rPr>
              <a:t>NEXT STEPS WITH TEG</a:t>
            </a:r>
            <a:endParaRPr sz="8900" dirty="0">
              <a:latin typeface="Schibsted Grotesk Medium"/>
              <a:ea typeface="Schibsted Grotesk Medium"/>
              <a:cs typeface="Schibsted Grotesk Medium"/>
              <a:sym typeface="Schibsted Grotesk Medium"/>
            </a:endParaRPr>
          </a:p>
        </p:txBody>
      </p:sp>
      <p:sp>
        <p:nvSpPr>
          <p:cNvPr id="180" name="Google Shape;180;p18"/>
          <p:cNvSpPr txBox="1"/>
          <p:nvPr/>
        </p:nvSpPr>
        <p:spPr>
          <a:xfrm>
            <a:off x="203201" y="4671370"/>
            <a:ext cx="568960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i="0" u="none" strike="noStrike" cap="none" dirty="0">
                <a:solidFill>
                  <a:srgbClr val="1B211F"/>
                </a:solidFill>
                <a:latin typeface="+mn-lt"/>
                <a:ea typeface="Schibsted Grotesk Medium"/>
                <a:cs typeface="Schibsted Grotesk Medium"/>
                <a:sym typeface="Schibsted Grotesk Medium"/>
              </a:rPr>
              <a:t>CONTRACT PRESENTED TO </a:t>
            </a:r>
            <a:r>
              <a:rPr lang="en-US" sz="1900" dirty="0">
                <a:solidFill>
                  <a:srgbClr val="1B211F"/>
                </a:solidFill>
                <a:latin typeface="+mn-lt"/>
                <a:ea typeface="Schibsted Grotesk Medium"/>
                <a:cs typeface="Schibsted Grotesk Medium"/>
                <a:sym typeface="Schibsted Grotesk Medium"/>
              </a:rPr>
              <a:t>1ST NAME’S </a:t>
            </a:r>
            <a:endParaRPr sz="1900" i="0" u="none" strike="noStrike" cap="none" dirty="0">
              <a:solidFill>
                <a:srgbClr val="000000"/>
              </a:solidFill>
              <a:latin typeface="+mn-lt"/>
              <a:ea typeface="Schibsted Grotesk Medium"/>
              <a:cs typeface="Schibsted Grotesk Medium"/>
              <a:sym typeface="Schibsted Grotesk Medium"/>
            </a:endParaRPr>
          </a:p>
        </p:txBody>
      </p:sp>
      <p:sp>
        <p:nvSpPr>
          <p:cNvPr id="181" name="Google Shape;181;p18"/>
          <p:cNvSpPr txBox="1"/>
          <p:nvPr/>
        </p:nvSpPr>
        <p:spPr>
          <a:xfrm>
            <a:off x="203200" y="6556052"/>
            <a:ext cx="5689600" cy="309680"/>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i="0" u="none" strike="noStrike" cap="none" dirty="0">
                <a:solidFill>
                  <a:srgbClr val="1B211F"/>
                </a:solidFill>
                <a:latin typeface="+mn-lt"/>
                <a:ea typeface="Schibsted Grotesk Medium"/>
                <a:cs typeface="Schibsted Grotesk Medium"/>
                <a:sym typeface="Schibsted Grotesk Medium"/>
              </a:rPr>
              <a:t>SIGNED CONTRACT RECEIVED AT TEG</a:t>
            </a:r>
            <a:endParaRPr sz="1900" i="0" u="none" strike="noStrike" cap="none" dirty="0">
              <a:solidFill>
                <a:srgbClr val="000000"/>
              </a:solidFill>
              <a:latin typeface="+mn-lt"/>
              <a:ea typeface="Schibsted Grotesk Medium"/>
              <a:cs typeface="Schibsted Grotesk Medium"/>
              <a:sym typeface="Schibsted Grotesk Medium"/>
            </a:endParaRPr>
          </a:p>
        </p:txBody>
      </p:sp>
      <p:sp>
        <p:nvSpPr>
          <p:cNvPr id="182" name="Google Shape;182;p18"/>
          <p:cNvSpPr txBox="1"/>
          <p:nvPr/>
        </p:nvSpPr>
        <p:spPr>
          <a:xfrm>
            <a:off x="203201" y="8562650"/>
            <a:ext cx="568960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mn-lt"/>
                <a:ea typeface="Schibsted Grotesk Medium"/>
                <a:cs typeface="Schibsted Grotesk Medium"/>
                <a:sym typeface="Schibsted Grotesk Medium"/>
              </a:rPr>
              <a:t>1ST NAME’S </a:t>
            </a:r>
            <a:r>
              <a:rPr lang="en-US" sz="1900" i="0" u="none" strike="noStrike" cap="none" dirty="0">
                <a:solidFill>
                  <a:srgbClr val="1B211F"/>
                </a:solidFill>
                <a:latin typeface="+mn-lt"/>
                <a:ea typeface="Schibsted Grotesk Medium"/>
                <a:cs typeface="Schibsted Grotesk Medium"/>
                <a:sym typeface="Schibsted Grotesk Medium"/>
              </a:rPr>
              <a:t>ONBOARDING</a:t>
            </a:r>
            <a:r>
              <a:rPr lang="en-US" sz="1900" i="0" u="none" strike="noStrike" cap="none" dirty="0">
                <a:solidFill>
                  <a:srgbClr val="1B211F"/>
                </a:solidFill>
                <a:latin typeface="+mn-lt"/>
                <a:ea typeface="Arial"/>
                <a:cs typeface="Arial"/>
                <a:sym typeface="Arial"/>
              </a:rPr>
              <a:t> MEETING</a:t>
            </a:r>
            <a:endParaRPr sz="1900" i="0" u="none" strike="noStrike" cap="none" dirty="0">
              <a:solidFill>
                <a:srgbClr val="000000"/>
              </a:solidFill>
              <a:latin typeface="+mn-lt"/>
              <a:ea typeface="Arial"/>
              <a:cs typeface="Arial"/>
              <a:sym typeface="Arial"/>
            </a:endParaRPr>
          </a:p>
        </p:txBody>
      </p:sp>
      <p:sp>
        <p:nvSpPr>
          <p:cNvPr id="183" name="Google Shape;183;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6" name="Google Shape;186;p18"/>
          <p:cNvPicPr preferRelativeResize="0"/>
          <p:nvPr/>
        </p:nvPicPr>
        <p:blipFill rotWithShape="1">
          <a:blip r:embed="rId3">
            <a:alphaModFix/>
          </a:blip>
          <a:srcRect l="2581" b="16029"/>
          <a:stretch/>
        </p:blipFill>
        <p:spPr>
          <a:xfrm>
            <a:off x="6107525" y="1690500"/>
            <a:ext cx="6897275" cy="8063101"/>
          </a:xfrm>
          <a:prstGeom prst="rect">
            <a:avLst/>
          </a:prstGeom>
          <a:noFill/>
          <a:ln>
            <a:noFill/>
          </a:ln>
        </p:spPr>
      </p:pic>
      <p:sp>
        <p:nvSpPr>
          <p:cNvPr id="2" name="Google Shape;219;p25">
            <a:extLst>
              <a:ext uri="{FF2B5EF4-FFF2-40B4-BE49-F238E27FC236}">
                <a16:creationId xmlns:a16="http://schemas.microsoft.com/office/drawing/2014/main" id="{949D1F23-E947-3704-C2E1-871ADC2D1D2B}"/>
              </a:ext>
            </a:extLst>
          </p:cNvPr>
          <p:cNvSpPr txBox="1"/>
          <p:nvPr/>
        </p:nvSpPr>
        <p:spPr>
          <a:xfrm>
            <a:off x="203200" y="2542853"/>
            <a:ext cx="5689600"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mn-lt"/>
                <a:ea typeface="Schibsted Grotesk Medium"/>
                <a:cs typeface="Schibsted Grotesk Medium"/>
                <a:sym typeface="Schibsted Grotesk Medium"/>
              </a:rPr>
              <a:t>1ST NAME’S </a:t>
            </a:r>
            <a:r>
              <a:rPr lang="en-US" sz="1900" i="0" u="none" strike="noStrike" cap="none" dirty="0">
                <a:solidFill>
                  <a:srgbClr val="1B211F"/>
                </a:solidFill>
                <a:latin typeface="+mn-lt"/>
                <a:ea typeface="Schibsted Grotesk Medium"/>
                <a:cs typeface="Schibsted Grotesk Medium"/>
                <a:sym typeface="Schibsted Grotesk Medium"/>
              </a:rPr>
              <a:t>APPROVAL OF PROJECT</a:t>
            </a:r>
            <a:endParaRPr sz="1900" i="0" u="none" strike="noStrike" cap="none" dirty="0">
              <a:solidFill>
                <a:srgbClr val="000000"/>
              </a:solidFill>
              <a:latin typeface="+mn-lt"/>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852A108A-CD4C-FDB8-9C93-C45476C4E422}"/>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8600" dirty="0">
                <a:solidFill>
                  <a:srgbClr val="1B211F"/>
                </a:solidFill>
                <a:latin typeface="Schibsted Grotesk Medium"/>
                <a:ea typeface="Schibsted Grotesk Medium"/>
                <a:cs typeface="Schibsted Grotesk Medium"/>
                <a:sym typeface="Schibsted Grotesk Medium"/>
              </a:rPr>
              <a:t>1</a:t>
            </a:r>
            <a:r>
              <a:rPr lang="en-US" sz="8600" baseline="30000" dirty="0">
                <a:solidFill>
                  <a:srgbClr val="1B211F"/>
                </a:solidFill>
                <a:latin typeface="Schibsted Grotesk Medium"/>
                <a:ea typeface="Schibsted Grotesk Medium"/>
                <a:cs typeface="Schibsted Grotesk Medium"/>
                <a:sym typeface="Schibsted Grotesk Medium"/>
              </a:rPr>
              <a:t>ST</a:t>
            </a:r>
            <a:r>
              <a:rPr lang="en-US" sz="8600" dirty="0">
                <a:solidFill>
                  <a:srgbClr val="1B211F"/>
                </a:solidFill>
                <a:latin typeface="Schibsted Grotesk Medium"/>
                <a:ea typeface="Schibsted Grotesk Medium"/>
                <a:cs typeface="Schibsted Grotesk Medium"/>
                <a:sym typeface="Schibsted Grotesk Medium"/>
              </a:rPr>
              <a:t> NAME 2</a:t>
            </a:r>
            <a:r>
              <a:rPr lang="en-US" sz="8600" baseline="30000" dirty="0">
                <a:solidFill>
                  <a:srgbClr val="1B211F"/>
                </a:solidFill>
                <a:latin typeface="Schibsted Grotesk Medium"/>
                <a:ea typeface="Schibsted Grotesk Medium"/>
                <a:cs typeface="Schibsted Grotesk Medium"/>
                <a:sym typeface="Schibsted Grotesk Medium"/>
              </a:rPr>
              <a:t>ND</a:t>
            </a:r>
            <a:r>
              <a:rPr lang="en-US" sz="8600" dirty="0">
                <a:solidFill>
                  <a:srgbClr val="1B211F"/>
                </a:solidFill>
                <a:latin typeface="Schibsted Grotesk Medium"/>
                <a:ea typeface="Schibsted Grotesk Medium"/>
                <a:cs typeface="Schibsted Grotesk Medium"/>
                <a:sym typeface="Schibsted Grotesk Medium"/>
              </a:rPr>
              <a:t> NAME</a:t>
            </a:r>
            <a:endParaRPr sz="860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11176" r="724" b="8766"/>
          <a:stretch/>
        </p:blipFill>
        <p:spPr>
          <a:xfrm>
            <a:off x="-118" y="0"/>
            <a:ext cx="13005024" cy="7091100"/>
          </a:xfrm>
          <a:prstGeom prst="rect">
            <a:avLst/>
          </a:prstGeom>
          <a:noFill/>
          <a:ln>
            <a:noFill/>
          </a:ln>
        </p:spPr>
      </p:pic>
      <p:sp>
        <p:nvSpPr>
          <p:cNvPr id="51" name="Google Shape;51;p9"/>
          <p:cNvSpPr txBox="1"/>
          <p:nvPr/>
        </p:nvSpPr>
        <p:spPr>
          <a:xfrm>
            <a:off x="2349125" y="3605844"/>
            <a:ext cx="8777400" cy="1533900"/>
          </a:xfrm>
          <a:prstGeom prst="rect">
            <a:avLst/>
          </a:prstGeom>
          <a:noFill/>
          <a:ln>
            <a:noFill/>
          </a:ln>
        </p:spPr>
        <p:txBody>
          <a:bodyPr spcFirstLastPara="1" wrap="square" lIns="91425" tIns="91425" rIns="91425" bIns="91425" anchor="t" anchorCtr="0">
            <a:spAutoFit/>
          </a:bodyPr>
          <a:lstStyle/>
          <a:p>
            <a:pPr marL="992505" marR="5080" lvl="0" indent="-980440" algn="ctr" rtl="0">
              <a:lnSpc>
                <a:spcPct val="108717"/>
              </a:lnSpc>
              <a:spcBef>
                <a:spcPts val="0"/>
              </a:spcBef>
              <a:spcAft>
                <a:spcPts val="0"/>
              </a:spcAft>
              <a:buClr>
                <a:schemeClr val="dk1"/>
              </a:buClr>
              <a:buSzPts val="1400"/>
              <a:buFont typeface="Arial"/>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6CAC2471-535A-4877-B300-E8251EFBA90E}"/>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ED9BC9DF-C859-AF3B-9A9E-0F6DCC8B07DE}"/>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B1AF7900-046D-03CA-A6EC-516F99D4D184}"/>
              </a:ext>
            </a:extLst>
          </p:cNvPr>
          <p:cNvSpPr/>
          <p:nvPr/>
        </p:nvSpPr>
        <p:spPr>
          <a:xfrm>
            <a:off x="0" y="-1"/>
            <a:ext cx="13004800" cy="97536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02452" y="436827"/>
            <a:ext cx="12399895"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dirty="0">
                <a:solidFill>
                  <a:srgbClr val="1B211F"/>
                </a:solidFill>
                <a:latin typeface="Schibsted Grotesk Medium"/>
                <a:ea typeface="Schibsted Grotesk Medium"/>
                <a:cs typeface="Schibsted Grotesk Medium"/>
                <a:sym typeface="Schibsted Grotesk Medium"/>
              </a:rPr>
              <a:t>PROJECT HIGHLIGHT</a:t>
            </a:r>
            <a:endParaRPr sz="920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02452"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	</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951147"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626799"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	PLACEHOLDER 2	</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373</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SemiBold</vt:lpstr>
      <vt:lpstr>Calibri</vt:lpstr>
      <vt:lpstr>Arial</vt:lpstr>
      <vt:lpstr>Schibsted Grotesk Medium</vt:lpstr>
      <vt:lpstr>Office Theme</vt:lpstr>
      <vt:lpstr>WELCOME TO TEG</vt:lpstr>
      <vt:lpstr>PROPOSAL FOR</vt:lpstr>
      <vt:lpstr>Apresentação do PowerPoint</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9</cp:revision>
  <dcterms:modified xsi:type="dcterms:W3CDTF">2026-01-13T16:08:28Z</dcterms:modified>
</cp:coreProperties>
</file>